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6" r:id="rId2"/>
    <p:sldId id="264" r:id="rId3"/>
    <p:sldId id="263" r:id="rId4"/>
    <p:sldId id="284" r:id="rId5"/>
    <p:sldId id="280" r:id="rId6"/>
    <p:sldId id="281" r:id="rId7"/>
    <p:sldId id="279" r:id="rId8"/>
    <p:sldId id="278" r:id="rId9"/>
    <p:sldId id="277" r:id="rId10"/>
    <p:sldId id="276" r:id="rId11"/>
    <p:sldId id="283" r:id="rId12"/>
    <p:sldId id="275" r:id="rId13"/>
    <p:sldId id="262" r:id="rId14"/>
    <p:sldId id="274" r:id="rId15"/>
    <p:sldId id="273" r:id="rId16"/>
    <p:sldId id="272" r:id="rId17"/>
    <p:sldId id="271" r:id="rId18"/>
    <p:sldId id="270" r:id="rId19"/>
    <p:sldId id="269" r:id="rId20"/>
    <p:sldId id="268" r:id="rId21"/>
    <p:sldId id="267" r:id="rId22"/>
    <p:sldId id="266" r:id="rId23"/>
    <p:sldId id="265" r:id="rId24"/>
    <p:sldId id="259" r:id="rId25"/>
    <p:sldId id="293" r:id="rId26"/>
    <p:sldId id="311" r:id="rId27"/>
    <p:sldId id="292" r:id="rId28"/>
    <p:sldId id="309" r:id="rId29"/>
    <p:sldId id="290" r:id="rId30"/>
    <p:sldId id="289" r:id="rId31"/>
    <p:sldId id="288" r:id="rId32"/>
    <p:sldId id="287" r:id="rId33"/>
    <p:sldId id="286" r:id="rId34"/>
    <p:sldId id="285" r:id="rId35"/>
    <p:sldId id="261" r:id="rId36"/>
    <p:sldId id="260" r:id="rId37"/>
    <p:sldId id="294" r:id="rId38"/>
    <p:sldId id="295" r:id="rId39"/>
    <p:sldId id="296" r:id="rId40"/>
    <p:sldId id="297" r:id="rId41"/>
    <p:sldId id="291" r:id="rId42"/>
    <p:sldId id="298" r:id="rId43"/>
    <p:sldId id="301" r:id="rId44"/>
    <p:sldId id="300" r:id="rId45"/>
    <p:sldId id="299" r:id="rId46"/>
    <p:sldId id="302" r:id="rId47"/>
    <p:sldId id="303" r:id="rId48"/>
    <p:sldId id="304" r:id="rId49"/>
    <p:sldId id="305" r:id="rId50"/>
    <p:sldId id="312" r:id="rId5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>
    <p:restoredLeft sz="34587" autoAdjust="0"/>
    <p:restoredTop sz="94673" autoAdjust="0"/>
  </p:normalViewPr>
  <p:slideViewPr>
    <p:cSldViewPr>
      <p:cViewPr varScale="1">
        <p:scale>
          <a:sx n="126" d="100"/>
          <a:sy n="126" d="100"/>
        </p:scale>
        <p:origin x="-118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2" d="100"/>
        <a:sy n="6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E400A3-15D4-46C5-AA4A-E62E1B741A93}" type="datetimeFigureOut">
              <a:rPr lang="fr-CH" smtClean="0"/>
              <a:t>09.11.2015</a:t>
            </a:fld>
            <a:endParaRPr lang="fr-CH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H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7A54EF-7938-4B4B-8235-ED54573CFDCC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875184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9D7BE-6DA9-470F-959A-81564E25862E}" type="datetimeFigureOut">
              <a:rPr lang="fr-CH" smtClean="0"/>
              <a:t>09.11.2015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4ADC9-C351-4B50-8CC5-6850B55C9D7F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115544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9D7BE-6DA9-470F-959A-81564E25862E}" type="datetimeFigureOut">
              <a:rPr lang="fr-CH" smtClean="0"/>
              <a:t>09.11.2015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4ADC9-C351-4B50-8CC5-6850B55C9D7F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470821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9D7BE-6DA9-470F-959A-81564E25862E}" type="datetimeFigureOut">
              <a:rPr lang="fr-CH" smtClean="0"/>
              <a:t>09.11.2015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4ADC9-C351-4B50-8CC5-6850B55C9D7F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462273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9D7BE-6DA9-470F-959A-81564E25862E}" type="datetimeFigureOut">
              <a:rPr lang="fr-CH" smtClean="0"/>
              <a:t>09.11.2015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4ADC9-C351-4B50-8CC5-6850B55C9D7F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709051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9D7BE-6DA9-470F-959A-81564E25862E}" type="datetimeFigureOut">
              <a:rPr lang="fr-CH" smtClean="0"/>
              <a:t>09.11.2015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4ADC9-C351-4B50-8CC5-6850B55C9D7F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847885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9D7BE-6DA9-470F-959A-81564E25862E}" type="datetimeFigureOut">
              <a:rPr lang="fr-CH" smtClean="0"/>
              <a:t>09.11.2015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4ADC9-C351-4B50-8CC5-6850B55C9D7F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623833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9D7BE-6DA9-470F-959A-81564E25862E}" type="datetimeFigureOut">
              <a:rPr lang="fr-CH" smtClean="0"/>
              <a:t>09.11.2015</a:t>
            </a:fld>
            <a:endParaRPr lang="fr-CH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4ADC9-C351-4B50-8CC5-6850B55C9D7F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42594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9D7BE-6DA9-470F-959A-81564E25862E}" type="datetimeFigureOut">
              <a:rPr lang="fr-CH" smtClean="0"/>
              <a:t>09.11.2015</a:t>
            </a:fld>
            <a:endParaRPr lang="fr-CH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4ADC9-C351-4B50-8CC5-6850B55C9D7F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596696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9D7BE-6DA9-470F-959A-81564E25862E}" type="datetimeFigureOut">
              <a:rPr lang="fr-CH" smtClean="0"/>
              <a:t>09.11.2015</a:t>
            </a:fld>
            <a:endParaRPr lang="fr-CH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4ADC9-C351-4B50-8CC5-6850B55C9D7F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484907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9D7BE-6DA9-470F-959A-81564E25862E}" type="datetimeFigureOut">
              <a:rPr lang="fr-CH" smtClean="0"/>
              <a:t>09.11.2015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4ADC9-C351-4B50-8CC5-6850B55C9D7F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443721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9D7BE-6DA9-470F-959A-81564E25862E}" type="datetimeFigureOut">
              <a:rPr lang="fr-CH" smtClean="0"/>
              <a:t>09.11.2015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4ADC9-C351-4B50-8CC5-6850B55C9D7F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427778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99D7BE-6DA9-470F-959A-81564E25862E}" type="datetimeFigureOut">
              <a:rPr lang="fr-CH" smtClean="0"/>
              <a:t>09.11.2015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44ADC9-C351-4B50-8CC5-6850B55C9D7F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927093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hyperlink" Target="http://www.google.ch/url?sa=i&amp;rct=j&amp;q=&amp;esrc=s&amp;frm=1&amp;source=images&amp;cd=&amp;cad=rja&amp;uact=8&amp;ved=0CAcQjRxqFQoTCKWi_dKf7MYCFUVWFAodIOAGoQ&amp;url=http://www.arcannedesign.com/sdck.html&amp;ei=DT6uVeXnNcWsUaDAm4gK&amp;bvm=bv.98197061,d.ZGU&amp;psig=AFQjCNFCk-U5qMu9nayOi3Sn9yvuwvQc7w&amp;ust=1437568903306355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h/url?sa=i&amp;rct=j&amp;q=&amp;esrc=s&amp;frm=1&amp;source=images&amp;cd=&amp;cad=rja&amp;uact=8&amp;ved=0CAcQjRxqFQoTCKC-7dOj7MYCFcyyFAodJy4Kmw&amp;url=http://craucrau.weebly.com/villages-de-tribus.html&amp;ei=QUKuVeCZHMzlUqfcqNgJ&amp;bvm=bv.98197061,d.ZGU&amp;psig=AFQjCNHFyUF_19utF3iaN4pkWDGAm4rieA&amp;ust=1437569965707576" TargetMode="External"/><Relationship Id="rId3" Type="http://schemas.openxmlformats.org/officeDocument/2006/relationships/image" Target="../media/image3.gif"/><Relationship Id="rId7" Type="http://schemas.openxmlformats.org/officeDocument/2006/relationships/image" Target="../media/image5.jpeg"/><Relationship Id="rId2" Type="http://schemas.openxmlformats.org/officeDocument/2006/relationships/hyperlink" Target="https://www.google.ch/url?sa=i&amp;rct=j&amp;q=&amp;esrc=s&amp;frm=1&amp;source=images&amp;cd=&amp;cad=rja&amp;uact=8&amp;ved=0CAcQjRxqFQoTCMGVz8mh7MYCFYTpFAodK4EOzg&amp;url=https://julielapointe.wordpress.com/2011/01/03/chiang-rai-2-janvier-2011-18h00/&amp;ei=E0CuVYHAB4TTU6uCuvAM&amp;bvm=bv.98197061,d.ZGU&amp;psig=AFQjCNEjKHfbx--7j9VURuQqf5QE0Zv1Hw&amp;ust=1437569361832487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google.ch/url?sa=i&amp;rct=j&amp;q=&amp;esrc=s&amp;frm=1&amp;source=images&amp;cd=&amp;cad=rja&amp;uact=8&amp;ved=0CAcQjRxqFQoTCKiz94aj7MYCFYw7FAodM_0AEA&amp;url=https://thebestofthailand.wordpress.com/2015/04/29/circuit-combine-de-bangkok-au-triangle-dor-koh-samet-18-jours-17-nuits/&amp;ei=oEGuVajjCIz3ULP6g4AB&amp;bvm=bv.98197061,d.ZGU&amp;psig=AFQjCNGQU9umyaIv4KnHwxxHgTrQGk7P1w&amp;ust=1437569768344390" TargetMode="External"/><Relationship Id="rId11" Type="http://schemas.openxmlformats.org/officeDocument/2006/relationships/image" Target="../media/image7.jpeg"/><Relationship Id="rId5" Type="http://schemas.openxmlformats.org/officeDocument/2006/relationships/image" Target="../media/image4.jpeg"/><Relationship Id="rId10" Type="http://schemas.openxmlformats.org/officeDocument/2006/relationships/hyperlink" Target="http://www.google.ch/url?sa=i&amp;rct=j&amp;q=&amp;esrc=s&amp;frm=1&amp;source=images&amp;cd=&amp;cad=rja&amp;uact=8&amp;ved=0CAcQjRxqFQoTCOuxhYqk7MYCFYK4FAodyCsGMg&amp;url=http://www.hmonghilltribelodge.com/fr/about-hmong.php&amp;ei=s0KuVauMBoLxUsjXmJAD&amp;bvm=bv.98197061,d.ZGU&amp;psig=AFQjCNGymakMoiCWngB0NyT3XTv8BmxXgw&amp;ust=1437570079143378" TargetMode="External"/><Relationship Id="rId4" Type="http://schemas.openxmlformats.org/officeDocument/2006/relationships/hyperlink" Target="http://www.google.ch/url?sa=i&amp;rct=j&amp;q=&amp;esrc=s&amp;frm=1&amp;source=images&amp;cd=&amp;cad=rja&amp;uact=8&amp;ved=0CAcQjRxqFQoTCMulys2i7MYCFcLtFAodll8D0w&amp;url=http://www.travstore.com/chiang_rai.html&amp;ei=J0GuVYv2NMLbU5a_jZgN&amp;bvm=bv.98197061,d.ZGU&amp;psig=AFQjCNG89NTSsD1Ap6NODx9omxpOgN_6Ew&amp;ust=1437569671109323" TargetMode="External"/><Relationship Id="rId9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254013" y="6464086"/>
            <a:ext cx="8899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CH" sz="1200" smtClean="0">
                <a:solidFill>
                  <a:schemeClr val="tx2">
                    <a:lumMod val="75000"/>
                  </a:schemeClr>
                </a:solidFill>
              </a:rPr>
              <a:t>12.10.2015</a:t>
            </a:r>
            <a:endParaRPr lang="fr-CH" sz="1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Titre 2"/>
          <p:cNvSpPr>
            <a:spLocks noGrp="1"/>
          </p:cNvSpPr>
          <p:nvPr>
            <p:ph type="ctrTitle"/>
          </p:nvPr>
        </p:nvSpPr>
        <p:spPr>
          <a:xfrm>
            <a:off x="1560166" y="5013176"/>
            <a:ext cx="6330808" cy="533921"/>
          </a:xfrm>
        </p:spPr>
        <p:txBody>
          <a:bodyPr>
            <a:normAutofit/>
          </a:bodyPr>
          <a:lstStyle/>
          <a:p>
            <a:r>
              <a:rPr lang="fr-CH" sz="2400" i="1" dirty="0" smtClean="0"/>
              <a:t>Visite du 26 juin 2015</a:t>
            </a:r>
            <a:endParaRPr lang="fr-CH" sz="2400" i="1" dirty="0"/>
          </a:p>
        </p:txBody>
      </p:sp>
      <p:pic>
        <p:nvPicPr>
          <p:cNvPr id="30722" name="Picture 2" descr="http://www.arcannedesign.com/images/sdck.gif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340768"/>
            <a:ext cx="6631342" cy="3576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632" y="0"/>
            <a:ext cx="3312368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3711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K:\ARII\DOCUMENTS ADMINISTRATIFS\PHOTOS\CHIANG KHONG\26.06.2015 - CHIANG KHONG (96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00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K:\ARII\DOCUMENTS ADMINISTRATIFS\PHOTOS\CHIANG KHONG\26.06.2015 - CHIANG KHONG (90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00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K:\ARII\DOCUMENTS ADMINISTRATIFS\PHOTOS\CHIANG KHONG\26.06.2015 - CHIANG KHONG (88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00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ARII\DOCUMENTS ADMINISTRATIFS\PHOTOS\CHIANG KHONG\26.06.2015 - CHIANG KHONG (9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93245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734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K:\ARII\DOCUMENTS ADMINISTRATIFS\PHOTOS\CHIANG KHONG\26.06.2015 - CHIANG KHONG (60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00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ARII\DOCUMENTS ADMINISTRATIFS\PHOTOS\CHIANG KHONG\26.06.2015 - CHIANG KHONG (20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00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:\ARII\DOCUMENTS ADMINISTRATIFS\PHOTOS\CHIANG KHONG\26.06.2015 - CHIANG KHONG (9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00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:\ARII\DOCUMENTS ADMINISTRATIFS\PHOTOS\CHIANG KHONG\26.06.2015 - CHIANG KHONG (8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00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:\ARII\DOCUMENTS ADMINISTRATIFS\PHOTOS\CHIANG KHONG\26.06.2015 - CHIANG KHONG (15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00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:\ARII\DOCUMENTS ADMINISTRATIFS\PHOTOS\CHIANG KHONG\26.06.2015 - CHIANG KHONG (1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00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s://julielapointe.files.wordpress.com/2011/01/carte-de-la-thailande1.gif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576"/>
            <a:ext cx="3524250" cy="687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Résultat de recherche d'images pour &quot;chiang rai&quot;"/>
          <p:cNvSpPr>
            <a:spLocks noChangeAspect="1" noChangeArrowheads="1"/>
          </p:cNvSpPr>
          <p:nvPr/>
        </p:nvSpPr>
        <p:spPr bwMode="auto">
          <a:xfrm>
            <a:off x="1016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H"/>
          </a:p>
        </p:txBody>
      </p:sp>
      <p:pic>
        <p:nvPicPr>
          <p:cNvPr id="31750" name="Picture 6" descr="http://www.travstore.com/img/Destination/Chiang%20Rai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0"/>
            <a:ext cx="5619750" cy="2322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4" name="Picture 10" descr="https://thebestofthailand.files.wordpress.com/2015/02/triangle-dor-en-thailande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2204865"/>
            <a:ext cx="5619749" cy="2232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6" name="Picture 12" descr="http://craucrau.weebly.com/uploads/5/1/3/8/5138390/2842899_orig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4437112"/>
            <a:ext cx="1983854" cy="24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8" name="Picture 14" descr="http://www.hmonghilltribelodge.com/fr/images/chiangmai/750x425/chiang-mai-hotels%20(27).jpg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437112"/>
            <a:ext cx="3635895" cy="24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745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K:\ARII\DOCUMENTS ADMINISTRATIFS\PHOTOS\CHIANG KHONG\26.06.2015 - CHIANG KHONG (27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00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K:\ARII\DOCUMENTS ADMINISTRATIFS\PHOTOS\CHIANG KHONG\26.06.2015 - CHIANG KHONG (17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K:\ARII\DOCUMENTS ADMINISTRATIFS\PHOTOS\CHIANG KHONG\26.06.2015 - CHIANG KHONG (16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196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00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K:\ARII\DOCUMENTS ADMINISTRATIFS\PHOTOS\CHIANG KHONG\26.06.2015 - CHIANG KHONG (19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00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K:\ARII\DOCUMENTS ADMINISTRATIFS\PHOTOS\CHIANG KHONG\26.06.2015 - CHIANG KHONG (2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00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ARII\DOCUMENTS ADMINISTRATIFS\PHOTOS\CHIANG KHONG\26.06.2015 - CHIANG KHONG (2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904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:\ARII\DOCUMENTS ADMINISTRATIFS\PHOTOS\CHIANG KHONG\26.06.2015 - CHIANG KHONG (2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8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K:\ARII\DOCUMENTS ADMINISTRATIFS\PHOTOS\CHIANG KHONG\26.06.2015 - CHIANG KHONG (6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635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:\ARII\DOCUMENTS ADMINISTRATIFS\PHOTOS\CHIANG KHONG\26.06.2015 - CHIANG KHONG (26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8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K:\ARII\DOCUMENTS ADMINISTRATIFS\PHOTOS\CHIANG KHONG\26.06.2015 - CHIANG KHONG (5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635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:\ARII\DOCUMENTS ADMINISTRATIFS\PHOTOS\CHIANG KHONG\26.06.2015 - CHIANG KHONG (30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8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K:\ARII\DOCUMENTS ADMINISTRATIFS\PHOTOS\CHIANG KHONG\CHIANG KHO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101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:\ARII\DOCUMENTS ADMINISTRATIFS\PHOTOS\CHIANG KHONG\26.06.2015 - CHIANG KHONG (3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8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K:\ARII\DOCUMENTS ADMINISTRATIFS\PHOTOS\CHIANG KHONG\26.06.2015 - CHIANG KHONG (3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K:\ARII\DOCUMENTS ADMINISTRATIFS\PHOTOS\CHIANG KHONG\26.06.2015 - CHIANG KHONG (3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81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K:\ARII\DOCUMENTS ADMINISTRATIFS\PHOTOS\CHIANG KHONG\26.06.2015 - CHIANG KHONG (36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8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K:\ARII\DOCUMENTS ADMINISTRATIFS\PHOTOS\CHIANG KHONG\26.06.2015 - CHIANG KHONG (39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8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K:\ARII\DOCUMENTS ADMINISTRATIFS\PHOTOS\CHIANG KHONG\26.06.2015 - CHIANG KHONG (38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8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K:\ARII\DOCUMENTS ADMINISTRATIFS\PHOTOS\CHIANG KHONG\26.06.2015 - CHIANG KHONG (40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745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K:\ARII\DOCUMENTS ADMINISTRATIFS\PHOTOS\CHIANG KHONG\26.06.2015 - CHIANG KHONG (4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77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K:\ARII\DOCUMENTS ADMINISTRATIFS\PHOTOS\CHIANG KHONG\26.06.2015 - CHIANG KHONG (4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010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K:\ARII\DOCUMENTS ADMINISTRATIFS\PHOTOS\CHIANG KHONG\26.06.2015 - CHIANG KHONG (47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010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K:\ARII\DOCUMENTS ADMINISTRATIFS\PHOTOS\CHIANG KHONG\26.06.2015 - CHIANG KHONG (48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010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:\ARII\DOCUMENTS ADMINISTRATIFS\PHOTOS\CHIANG KHONG\26.06.2015 - CHIANG KHONG (108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00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K:\ARII\DOCUMENTS ADMINISTRATIFS\PHOTOS\CHIANG KHONG\26.06.2015 - CHIANG KHONG (5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010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K:\ARII\DOCUMENTS ADMINISTRATIFS\PHOTOS\CHIANG KHONG\26.06.2015 - CHIANG KHONG (5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8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K:\ARII\DOCUMENTS ADMINISTRATIFS\PHOTOS\CHIANG KHONG\26.06.2015 - CHIANG KHONG (49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010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K:\ARII\DOCUMENTS ADMINISTRATIFS\PHOTOS\CHIANG KHONG\26.06.2015 - CHIANG KHONG (5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010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K:\ARII\DOCUMENTS ADMINISTRATIFS\PHOTOS\CHIANG KHONG\26.06.2015 - CHIANG KHONG (7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010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K:\ARII\DOCUMENTS ADMINISTRATIFS\PHOTOS\CHIANG KHONG\26.06.2015 - CHIANG KHONG (7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010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K:\ARII\DOCUMENTS ADMINISTRATIFS\PHOTOS\CHIANG KHONG\26.06.2015 - CHIANG KHONG (76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010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K:\ARII\DOCUMENTS ADMINISTRATIFS\PHOTOS\CHIANG KHONG\26.06.2015 - CHIANG KHONG (66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010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K:\ARII\DOCUMENTS ADMINISTRATIFS\PHOTOS\CHIANG KHONG\26.06.2015 - CHIANG KHONG (6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K:\ARII\DOCUMENTS ADMINISTRATIFS\PHOTOS\CHIANG KHONG\26.06.2015 - CHIANG KHONG (65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702" y="0"/>
            <a:ext cx="494422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010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K:\ARII\DOCUMENTS ADMINISTRATIFS\PHOTOS\CHIANG KHONG\26.06.2015 - CHIANG KHONG (85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010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:\ARII\DOCUMENTS ADMINISTRATIFS\PHOTOS\CHIANG KHONG\26.06.2015 - CHIANG KHONG (10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00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K:\ARII\DOCUMENTS ADMINISTRATIFS\PHOTOS\CHIANG KHONG\26.06.2015 - CHIANG KHONG (89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635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:\ARII\DOCUMENTS ADMINISTRATIFS\PHOTOS\CHIANG KHONG\26.06.2015 - CHIANG KHONG (106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00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K:\ARII\DOCUMENTS ADMINISTRATIFS\PHOTOS\CHIANG KHONG\26.06.2015 - CHIANG KHONG (100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00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K:\ARII\DOCUMENTS ADMINISTRATIFS\PHOTOS\CHIANG KHONG\26.06.2015 - CHIANG KHONG (98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00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K:\ARII\DOCUMENTS ADMINISTRATIFS\PHOTOS\CHIANG KHONG\26.06.2015 - CHIANG KHONG (97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00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6</Words>
  <Application>Microsoft Office PowerPoint</Application>
  <PresentationFormat>Affichage à l'écran (4:3)</PresentationFormat>
  <Paragraphs>2</Paragraphs>
  <Slides>50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50</vt:i4>
      </vt:variant>
    </vt:vector>
  </HeadingPairs>
  <TitlesOfParts>
    <vt:vector size="51" baseType="lpstr">
      <vt:lpstr>Thème Office</vt:lpstr>
      <vt:lpstr>Visite du 26 juin 2015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Police Cantonale Valaisanne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Philippe Duc</dc:creator>
  <cp:lastModifiedBy>ZEP</cp:lastModifiedBy>
  <cp:revision>20</cp:revision>
  <dcterms:created xsi:type="dcterms:W3CDTF">2015-07-19T14:14:00Z</dcterms:created>
  <dcterms:modified xsi:type="dcterms:W3CDTF">2015-11-09T17:41:35Z</dcterms:modified>
</cp:coreProperties>
</file>